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9144000"/>
  <p:notesSz cx="9144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9" d="100"/>
          <a:sy n="69" d="100"/>
        </p:scale>
        <p:origin x="178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2908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D33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822960"/>
            <a:ext cx="7863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2FB5A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PLANTILLA ADHESION A ELDE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40080" y="1234440"/>
            <a:ext cx="78638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Cómo usar esta plantilla</a:t>
            </a:r>
            <a:endParaRPr lang="en-US" sz="4000" dirty="0"/>
          </a:p>
        </p:txBody>
      </p:sp>
      <p:sp>
        <p:nvSpPr>
          <p:cNvPr id="4" name="Text 2"/>
          <p:cNvSpPr/>
          <p:nvPr/>
        </p:nvSpPr>
        <p:spPr>
          <a:xfrm>
            <a:off x="640080" y="2057400"/>
            <a:ext cx="7863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DD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 diapositivas listas para que las empresas aliadas de Ecuador Libre de e-Waste compartan su compromiso con el reciclaje responsable.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640080" y="3063240"/>
            <a:ext cx="502920" cy="502920"/>
          </a:xfrm>
          <a:prstGeom prst="ellipse">
            <a:avLst/>
          </a:prstGeom>
          <a:solidFill>
            <a:srgbClr val="E6AB6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640080" y="30632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D3346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1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1371600" y="3063240"/>
            <a:ext cx="7040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Reemplaza el texto en </a:t>
            </a:r>
            <a:r>
              <a:rPr lang="en-US" sz="15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mostaza</a:t>
            </a:r>
            <a:r>
              <a:rPr lang="en-US" sz="15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— son los datos de tu empresa (nombre, cifras, cita, vocero).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40080" y="3931920"/>
            <a:ext cx="502920" cy="502920"/>
          </a:xfrm>
          <a:prstGeom prst="ellipse">
            <a:avLst/>
          </a:prstGeom>
          <a:solidFill>
            <a:srgbClr val="E6AB6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640080" y="39319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D3346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2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1371600" y="3931920"/>
            <a:ext cx="7040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Sustituye el recuadro punteado </a:t>
            </a:r>
            <a:r>
              <a:rPr lang="en-US" sz="15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“Tu logo aquí”</a:t>
            </a:r>
            <a:r>
              <a:rPr lang="en-US" sz="15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por el logo de tu empresa en cada diapositiva.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640080" y="4800600"/>
            <a:ext cx="502920" cy="502920"/>
          </a:xfrm>
          <a:prstGeom prst="ellipse">
            <a:avLst/>
          </a:prstGeom>
          <a:solidFill>
            <a:srgbClr val="E6AB6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640080" y="4800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D3346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3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1371600" y="4800600"/>
            <a:ext cx="7040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No modifiques el logo de Ecuador Libre de e-Waste ni la paleta de colores de marca.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640080" y="5669280"/>
            <a:ext cx="502920" cy="502920"/>
          </a:xfrm>
          <a:prstGeom prst="ellipse">
            <a:avLst/>
          </a:prstGeom>
          <a:solidFill>
            <a:srgbClr val="E6AB6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40080" y="56692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D3346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4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1371600" y="5669280"/>
            <a:ext cx="70408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Exporta cada diapositiva como imagen (Archivo &gt; Exportar &gt; PNG/JPG, 1080x1080) y compártela en tus redes.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640080" y="8138160"/>
            <a:ext cx="7863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8890A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Diapositivas 2-4: las piezas listas para publicar.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0" descr="/home/claude/elde/assets/logo_horizontal.png">
            <a:extLst>
              <a:ext uri="{FF2B5EF4-FFF2-40B4-BE49-F238E27FC236}">
                <a16:creationId xmlns:a16="http://schemas.microsoft.com/office/drawing/2014/main" id="{74A66C4B-9AC5-5C59-2202-7532E33EC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</a:extLst>
          </a:blip>
          <a:srcRect r="62374"/>
          <a:stretch>
            <a:fillRect/>
          </a:stretch>
        </p:blipFill>
        <p:spPr>
          <a:xfrm rot="19517403">
            <a:off x="5887844" y="5507075"/>
            <a:ext cx="4376265" cy="4256933"/>
          </a:xfrm>
          <a:prstGeom prst="rect">
            <a:avLst/>
          </a:prstGeom>
        </p:spPr>
      </p:pic>
      <p:pic>
        <p:nvPicPr>
          <p:cNvPr id="2" name="Image 0" descr="/home/claude/elde/assets/logo_horizont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40" y="502920"/>
            <a:ext cx="2286000" cy="83667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172200" y="457200"/>
            <a:ext cx="2423160" cy="914400"/>
          </a:xfrm>
          <a:prstGeom prst="rect">
            <a:avLst/>
          </a:prstGeom>
          <a:solidFill>
            <a:srgbClr val="F7F7F9"/>
          </a:solidFill>
          <a:ln w="19050">
            <a:solidFill>
              <a:srgbClr val="2D3346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6172200" y="45720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D33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+  TU LOGO AQUÍ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457200" y="160020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kern="0" spc="200" dirty="0">
                <a:solidFill>
                  <a:srgbClr val="2FB5A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COMPROMISO 2026</a:t>
            </a:r>
            <a:endParaRPr lang="en-US" sz="2000" dirty="0"/>
          </a:p>
        </p:txBody>
      </p:sp>
      <p:sp>
        <p:nvSpPr>
          <p:cNvPr id="6" name="Shape 3"/>
          <p:cNvSpPr/>
          <p:nvPr/>
        </p:nvSpPr>
        <p:spPr>
          <a:xfrm>
            <a:off x="3383280" y="2057400"/>
            <a:ext cx="2377440" cy="2377440"/>
          </a:xfrm>
          <a:prstGeom prst="ellipse">
            <a:avLst/>
          </a:prstGeom>
          <a:solidFill>
            <a:srgbClr val="2D3346"/>
          </a:solidFill>
          <a:ln w="38100">
            <a:solidFill>
              <a:srgbClr val="E6AB67"/>
            </a:solidFill>
            <a:prstDash val="solid"/>
          </a:ln>
          <a:effectLst>
            <a:outerShdw blurRad="228600" dist="101600" dir="54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/>
          <p:nvPr/>
        </p:nvSpPr>
        <p:spPr>
          <a:xfrm>
            <a:off x="3383280" y="2057400"/>
            <a:ext cx="23774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9000" dirty="0"/>
          </a:p>
        </p:txBody>
      </p:sp>
      <p:sp>
        <p:nvSpPr>
          <p:cNvPr id="8" name="Text 5"/>
          <p:cNvSpPr/>
          <p:nvPr/>
        </p:nvSpPr>
        <p:spPr>
          <a:xfrm>
            <a:off x="457200" y="461772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i="1" dirty="0">
                <a:solidFill>
                  <a:srgbClr val="E6AB67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[NOMBRE DE LA EMPRESA]</a:t>
            </a:r>
            <a:endParaRPr lang="en-US" sz="3200" dirty="0"/>
          </a:p>
        </p:txBody>
      </p:sp>
      <p:sp>
        <p:nvSpPr>
          <p:cNvPr id="9" name="Text 6"/>
          <p:cNvSpPr/>
          <p:nvPr/>
        </p:nvSpPr>
        <p:spPr>
          <a:xfrm>
            <a:off x="457200" y="5212080"/>
            <a:ext cx="8229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2D3346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SE SUMA A ECUADOR LIBRE DE E-WASTE</a:t>
            </a:r>
            <a:endParaRPr lang="en-US" sz="3000" dirty="0"/>
          </a:p>
        </p:txBody>
      </p:sp>
      <p:sp>
        <p:nvSpPr>
          <p:cNvPr id="10" name="Text 7"/>
          <p:cNvSpPr/>
          <p:nvPr/>
        </p:nvSpPr>
        <p:spPr>
          <a:xfrm>
            <a:off x="1188720" y="6217920"/>
            <a:ext cx="67665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600" dirty="0">
                <a:solidFill>
                  <a:srgbClr val="5B607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Nos comprometemos a gestionar responsablemente nuestros residuos electrónicos, priorizando la salud de las personas y la protección de nuestro ambiente.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457200" y="821131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#EcuadorLibreDeEwaste     #ReciclajeResponsable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457200" y="8522208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9AA0A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www.ecuadorlibredeewaste.com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D33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Ecuador Highlands - Galapagos Travel Center">
            <a:extLst>
              <a:ext uri="{FF2B5EF4-FFF2-40B4-BE49-F238E27FC236}">
                <a16:creationId xmlns:a16="http://schemas.microsoft.com/office/drawing/2014/main" id="{B3559170-0F39-BB44-DCE7-0CB65DE342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20000"/>
                    </a14:imgEffect>
                  </a14:imgLayer>
                </a14:imgProps>
              </a:ext>
            </a:extLst>
          </a:blip>
          <a:srcRect r="12726"/>
          <a:stretch>
            <a:fillRect/>
          </a:stretch>
        </p:blipFill>
        <p:spPr>
          <a:xfrm>
            <a:off x="0" y="-1901632"/>
            <a:ext cx="9144000" cy="6546463"/>
          </a:xfrm>
          <a:prstGeom prst="rect">
            <a:avLst/>
          </a:prstGeom>
        </p:spPr>
      </p:pic>
      <p:pic>
        <p:nvPicPr>
          <p:cNvPr id="2" name="Image 0" descr="/home/claude/elde/assets/logo_horizontal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40" y="502920"/>
            <a:ext cx="2286000" cy="83667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172200" y="457200"/>
            <a:ext cx="2423160" cy="914400"/>
          </a:xfrm>
          <a:prstGeom prst="rect">
            <a:avLst/>
          </a:prstGeom>
          <a:solidFill>
            <a:srgbClr val="3A4159"/>
          </a:solidFill>
          <a:ln w="19050">
            <a:solidFill>
              <a:srgbClr val="FFFFFF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6172200" y="45720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+  TU LOGO AQUÍ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457200" y="169164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kern="0" spc="200" dirty="0">
                <a:solidFill>
                  <a:srgbClr val="2FB5AC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IMPACTO 2026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457200" y="2148840"/>
            <a:ext cx="82296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0" b="1" dirty="0">
                <a:solidFill>
                  <a:srgbClr val="E6AB67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[000] </a:t>
            </a:r>
            <a:r>
              <a:rPr lang="en-US" sz="10000" b="1" dirty="0">
                <a:solidFill>
                  <a:srgbClr val="FFFFFF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KG</a:t>
            </a:r>
            <a:endParaRPr lang="en-US" sz="10000" dirty="0"/>
          </a:p>
        </p:txBody>
      </p:sp>
      <p:sp>
        <p:nvSpPr>
          <p:cNvPr id="7" name="Text 4"/>
          <p:cNvSpPr/>
          <p:nvPr/>
        </p:nvSpPr>
        <p:spPr>
          <a:xfrm>
            <a:off x="1097280" y="3703320"/>
            <a:ext cx="6949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DFE2EA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 e-waste gestionados de forma responsable</a:t>
            </a:r>
            <a:endParaRPr lang="en-US" sz="1900" dirty="0"/>
          </a:p>
        </p:txBody>
      </p:sp>
      <p:sp>
        <p:nvSpPr>
          <p:cNvPr id="8" name="Shape 5"/>
          <p:cNvSpPr/>
          <p:nvPr/>
        </p:nvSpPr>
        <p:spPr>
          <a:xfrm>
            <a:off x="3429000" y="4343400"/>
            <a:ext cx="2286000" cy="502920"/>
          </a:xfrm>
          <a:prstGeom prst="roundRect">
            <a:avLst>
              <a:gd name="adj" fmla="val 50909"/>
            </a:avLst>
          </a:prstGeom>
          <a:solidFill>
            <a:srgbClr val="3A415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3429000" y="4343400"/>
            <a:ext cx="2286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[MES] – [MES] 2026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1188720" y="5349240"/>
            <a:ext cx="6766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500" i="1" dirty="0">
                <a:solidFill>
                  <a:srgbClr val="AEB3C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“Nuestro objetivo es prevenir la contaminación: el reciclaje responsable es la vía, no el fin.”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457200" y="644652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i="1" dirty="0">
                <a:solidFill>
                  <a:srgbClr val="E6AB67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[NOMBRE DE LA EMPRESA]</a:t>
            </a:r>
            <a:endParaRPr lang="en-US" sz="2400" dirty="0"/>
          </a:p>
        </p:txBody>
      </p:sp>
      <p:sp>
        <p:nvSpPr>
          <p:cNvPr id="12" name="Text 9"/>
          <p:cNvSpPr/>
          <p:nvPr/>
        </p:nvSpPr>
        <p:spPr>
          <a:xfrm>
            <a:off x="457200" y="821131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#EcuadorLibreDeEwaste     #ReciclajeResponsable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457200" y="8522208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AEB3C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www.ecuadorlibredeewaste.com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Los Frailes Beach Ecuador: A guide to Playa Los Frailes (South America)">
            <a:extLst>
              <a:ext uri="{FF2B5EF4-FFF2-40B4-BE49-F238E27FC236}">
                <a16:creationId xmlns:a16="http://schemas.microsoft.com/office/drawing/2014/main" id="{15BEDFA0-FEB9-198C-3285-4975B63F8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20000"/>
                    </a14:imgEffect>
                  </a14:imgLayer>
                </a14:imgProps>
              </a:ext>
            </a:extLst>
          </a:blip>
          <a:srcRect t="11981"/>
          <a:stretch>
            <a:fillRect/>
          </a:stretch>
        </p:blipFill>
        <p:spPr>
          <a:xfrm>
            <a:off x="-1" y="4571999"/>
            <a:ext cx="9196139" cy="4572001"/>
          </a:xfrm>
          <a:prstGeom prst="rect">
            <a:avLst/>
          </a:prstGeom>
        </p:spPr>
      </p:pic>
      <p:pic>
        <p:nvPicPr>
          <p:cNvPr id="2" name="Image 0" descr="/home/claude/elde/assets/logo_horizont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40" y="502920"/>
            <a:ext cx="2286000" cy="83667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172200" y="457200"/>
            <a:ext cx="2423160" cy="914400"/>
          </a:xfrm>
          <a:prstGeom prst="rect">
            <a:avLst/>
          </a:prstGeom>
          <a:solidFill>
            <a:srgbClr val="F7F7F9"/>
          </a:solidFill>
          <a:ln w="19050">
            <a:solidFill>
              <a:srgbClr val="2D3346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1"/>
          <p:cNvSpPr/>
          <p:nvPr/>
        </p:nvSpPr>
        <p:spPr>
          <a:xfrm>
            <a:off x="6172200" y="457200"/>
            <a:ext cx="2423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D33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+  TU LOGO AQUÍ</a:t>
            </a:r>
            <a:endParaRPr lang="en-US" sz="1100" dirty="0"/>
          </a:p>
        </p:txBody>
      </p:sp>
      <p:sp>
        <p:nvSpPr>
          <p:cNvPr id="5" name="Shape 2"/>
          <p:cNvSpPr/>
          <p:nvPr/>
        </p:nvSpPr>
        <p:spPr>
          <a:xfrm>
            <a:off x="4069080" y="1323653"/>
            <a:ext cx="1005840" cy="1005840"/>
          </a:xfrm>
          <a:prstGeom prst="ellipse">
            <a:avLst/>
          </a:prstGeom>
          <a:solidFill>
            <a:srgbClr val="E065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4069080" y="1140773"/>
            <a:ext cx="10058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</a:t>
            </a:r>
            <a:endParaRPr lang="en-US" sz="5400" dirty="0"/>
          </a:p>
        </p:txBody>
      </p:sp>
      <p:sp>
        <p:nvSpPr>
          <p:cNvPr id="7" name="Text 4"/>
          <p:cNvSpPr/>
          <p:nvPr/>
        </p:nvSpPr>
        <p:spPr>
          <a:xfrm>
            <a:off x="1188720" y="2272175"/>
            <a:ext cx="713232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600" i="1" dirty="0">
                <a:solidFill>
                  <a:srgbClr val="2D3346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“</a:t>
            </a:r>
            <a:r>
              <a:rPr lang="en-US" sz="2600" b="1" i="1" dirty="0">
                <a:solidFill>
                  <a:srgbClr val="E6AB67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[Cita de un vocero sobre este compromiso]</a:t>
            </a:r>
            <a:r>
              <a:rPr lang="en-US" sz="2600" i="1" dirty="0">
                <a:solidFill>
                  <a:srgbClr val="2D3346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”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457200" y="4113908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— [Nombre del vocero], [Cargo] </a:t>
            </a:r>
            <a:r>
              <a:rPr lang="en-US" sz="1400" dirty="0">
                <a:solidFill>
                  <a:srgbClr val="5B607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· </a:t>
            </a:r>
            <a:r>
              <a:rPr lang="en-US" sz="14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[Nombre de la Empresa]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069080" y="5833204"/>
            <a:ext cx="1097280" cy="0"/>
          </a:xfrm>
          <a:prstGeom prst="line">
            <a:avLst/>
          </a:prstGeom>
          <a:noFill/>
          <a:ln w="19050">
            <a:solidFill>
              <a:srgbClr val="E3E5E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457200" y="612336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FB5AC"/>
                </a:solidFill>
                <a:latin typeface="League Spartan" pitchFamily="34" charset="0"/>
                <a:ea typeface="League Spartan" pitchFamily="34" charset="-122"/>
                <a:cs typeface="League Spartan" pitchFamily="34" charset="-120"/>
              </a:rPr>
              <a:t>Súmate tú también a Ecuador Libre de e-Waste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188720" y="6668430"/>
            <a:ext cx="67665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500" dirty="0">
                <a:solidFill>
                  <a:schemeClr val="bg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Sabemos que el impacto real se construye en red. Te invitamos a gestionar tus residuos electrónicos de forma responsable.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457200" y="821131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E6AB67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#EcuadorLibreDeEwaste     #ReciclajeResponsable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457200" y="8522208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9AA0A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www.ecuadorlibredeewaste.com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302</Words>
  <Application>Microsoft Office PowerPoint</Application>
  <PresentationFormat>Custom</PresentationFormat>
  <Paragraphs>41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League Spartan</vt:lpstr>
      <vt:lpstr>Montserrat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Jo Rosales</cp:lastModifiedBy>
  <cp:revision>3</cp:revision>
  <dcterms:created xsi:type="dcterms:W3CDTF">2026-08-20T01:31:56Z</dcterms:created>
  <dcterms:modified xsi:type="dcterms:W3CDTF">2026-08-20T01:47:43Z</dcterms:modified>
</cp:coreProperties>
</file>